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3" r:id="rId3"/>
    <p:sldId id="256" r:id="rId4"/>
    <p:sldId id="257" r:id="rId5"/>
    <p:sldId id="264" r:id="rId6"/>
    <p:sldId id="258" r:id="rId7"/>
    <p:sldId id="259" r:id="rId8"/>
    <p:sldId id="260" r:id="rId9"/>
    <p:sldId id="262" r:id="rId10"/>
    <p:sldId id="261" r:id="rId11"/>
  </p:sldIdLst>
  <p:sldSz cx="12192000" cy="6858000"/>
  <p:notesSz cx="6858000" cy="9144000"/>
  <p:embeddedFontLst>
    <p:embeddedFont>
      <p:font typeface="微软雅黑" panose="020B0503020204020204" pitchFamily="34" charset="-122"/>
      <p:regular r:id="rId17"/>
    </p:embeddedFont>
    <p:embeddedFont>
      <p:font typeface="Calibri" panose="020F0502020204030204" charset="0"/>
      <p:regular r:id="rId18"/>
      <p:bold r:id="rId19"/>
      <p:italic r:id="rId20"/>
      <p:boldItalic r:id="rId21"/>
    </p:embeddedFont>
    <p:embeddedFont>
      <p:font typeface="方正告白情书_YS" panose="02010600010101010101" charset="-128"/>
      <p:regular r:id="rId22"/>
    </p:embeddedFont>
    <p:embeddedFont>
      <p:font typeface="Ink Free" panose="03080402000500000000" charset="0"/>
      <p:regular r:id="rId2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66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07/relationships/media" Target="../media/media1.mp3"/><Relationship Id="rId3" Type="http://schemas.openxmlformats.org/officeDocument/2006/relationships/audio" Target="NULL" TargetMode="External"/><Relationship Id="rId2" Type="http://schemas.openxmlformats.org/officeDocument/2006/relationships/tags" Target="../tags/tag65.xml"/><Relationship Id="rId1" Type="http://schemas.openxmlformats.org/officeDocument/2006/relationships/tags" Target="../tags/tag6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7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8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9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70.xml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72.xml"/><Relationship Id="rId2" Type="http://schemas.openxmlformats.org/officeDocument/2006/relationships/image" Target="../media/image8.jpeg"/><Relationship Id="rId1" Type="http://schemas.openxmlformats.org/officeDocument/2006/relationships/tags" Target="../tags/tag7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3.xml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4.xml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 advClick="0" advTm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/>
              <a:t>空白演示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单击输入您的封面副标题</a:t>
            </a:r>
            <a:endParaRPr lang="zh-CN" altLang="en-US"/>
          </a:p>
        </p:txBody>
      </p:sp>
      <p:pic>
        <p:nvPicPr>
          <p:cNvPr id="4" name="毛不易 - 入海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123687.000000" end="240596.000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3825" y="309245"/>
            <a:ext cx="495300" cy="495300"/>
          </a:xfrm>
          <a:prstGeom prst="rect">
            <a:avLst/>
          </a:prstGeom>
        </p:spPr>
      </p:pic>
      <p:pic>
        <p:nvPicPr>
          <p:cNvPr id="7" name="图片 6" descr="图片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525" y="290830"/>
            <a:ext cx="11674475" cy="656653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Tm="5000">
        <p:fade/>
      </p:transition>
    </mc:Choice>
    <mc:Fallback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52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https://photo-static-api.fotomore.com/creative/vcg/veer/612/veer-156927109.jpg" descr="&amp;pky4254743885_sjzg_&amp;2&amp;src_toppic_drop2&amp;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1365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98880" y="914400"/>
            <a:ext cx="9799320" cy="4118610"/>
          </a:xfrm>
        </p:spPr>
        <p:txBody>
          <a:bodyPr>
            <a:normAutofit/>
          </a:bodyPr>
          <a:p>
            <a:r>
              <a:rPr lang="zh-CN" altLang="en-US" sz="8000">
                <a:solidFill>
                  <a:schemeClr val="tx1"/>
                </a:solidFill>
                <a:latin typeface="方正告白情书_YS" panose="02010600010101010101" charset="-128"/>
                <a:ea typeface="方正告白情书_YS" panose="02010600010101010101" charset="-128"/>
                <a:cs typeface="方正告白情书_YS" panose="02010600010101010101" charset="-128"/>
                <a:sym typeface="+mn-ea"/>
              </a:rPr>
              <a:t>致所有原（</a:t>
            </a:r>
            <a:r>
              <a:rPr lang="en-US" altLang="zh-CN" sz="8000">
                <a:solidFill>
                  <a:schemeClr val="tx1"/>
                </a:solidFill>
                <a:latin typeface="方正告白情书_YS" panose="02010600010101010101" charset="-128"/>
                <a:ea typeface="方正告白情书_YS" panose="02010600010101010101" charset="-128"/>
                <a:cs typeface="方正告白情书_YS" panose="02010600010101010101" charset="-128"/>
                <a:sym typeface="+mn-ea"/>
              </a:rPr>
              <a:t>35</a:t>
            </a:r>
            <a:r>
              <a:rPr lang="zh-CN" altLang="en-US" sz="8000">
                <a:solidFill>
                  <a:schemeClr val="tx1"/>
                </a:solidFill>
                <a:latin typeface="方正告白情书_YS" panose="02010600010101010101" charset="-128"/>
                <a:ea typeface="方正告白情书_YS" panose="02010600010101010101" charset="-128"/>
                <a:cs typeface="方正告白情书_YS" panose="02010600010101010101" charset="-128"/>
                <a:sym typeface="+mn-ea"/>
              </a:rPr>
              <a:t>）班的同学们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  <p:transition advClick="0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  <p:bldP spid="2" grpId="5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http://photo-static-api.fotomore.com/creative/vcg/400/new/VCG41N909407876.jpg" descr="&amp;pky230_sjzg_VCG41N909407876&amp;2&amp;src_toppic_inpsrchzd1&amp;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9865" y="0"/>
            <a:ext cx="9392920" cy="685800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 sz="9600">
                <a:solidFill>
                  <a:schemeClr val="accent6">
                    <a:lumMod val="60000"/>
                    <a:lumOff val="40000"/>
                  </a:schemeClr>
                </a:solidFill>
                <a:latin typeface="方正告白情书_YS" panose="02010600010101010101" charset="-128"/>
                <a:ea typeface="方正告白情书_YS" panose="02010600010101010101" charset="-128"/>
              </a:rPr>
              <a:t>好想你们</a:t>
            </a:r>
            <a:endParaRPr lang="zh-CN" altLang="en-US" sz="9600">
              <a:solidFill>
                <a:schemeClr val="accent6">
                  <a:lumMod val="60000"/>
                  <a:lumOff val="40000"/>
                </a:schemeClr>
              </a:solidFill>
              <a:latin typeface="方正告白情书_YS" panose="02010600010101010101" charset="-128"/>
              <a:ea typeface="方正告白情书_YS" panose="02010600010101010101" charset="-128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 advTm="5000">
        <p:wheel spokes="8"/>
      </p:transition>
    </mc:Choice>
    <mc:Fallback>
      <p:transition advClick="0" advTm="5000">
        <p:wheel spokes="8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https://photo-static-api.fotomore.com/creative/vcg/veer/612/veer-131414310.jpg" descr="&amp;pky4344933408_sjzg_&amp;2&amp;src_toppic_drop2&amp;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5945" y="0"/>
            <a:ext cx="1104011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608330"/>
            <a:ext cx="10968990" cy="618934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zh-CN" sz="2800">
                <a:solidFill>
                  <a:schemeClr val="tx1"/>
                </a:solidFill>
                <a:latin typeface="方正告白情书_YS" panose="02010600010101010101" charset="-128"/>
                <a:ea typeface="方正告白情书_YS" panose="02010600010101010101" charset="-128"/>
                <a:cs typeface="方正告白情书_YS" panose="02010600010101010101" charset="-128"/>
              </a:rPr>
              <a:t>    </a:t>
            </a:r>
            <a:r>
              <a:rPr lang="zh-CN" altLang="en-US" sz="2800">
                <a:solidFill>
                  <a:schemeClr val="tx1"/>
                </a:solidFill>
                <a:latin typeface="方正告白情书_YS" panose="02010600010101010101" charset="-128"/>
                <a:ea typeface="方正告白情书_YS" panose="02010600010101010101" charset="-128"/>
                <a:cs typeface="方正告白情书_YS" panose="02010600010101010101" charset="-128"/>
              </a:rPr>
              <a:t>不知不觉，这一学期就要结束了，这一年里，我们经历了很多，地生中考，小创考试，我们面临了很多重要的转折点，但紧张的学习生活并没有摧垮我们的意志，相反，让我们渐渐有了大人模样。这一年里，我们体会了悲欢离合，虽然已经适应了新的环境，但有时候，会不自觉地想起在</a:t>
            </a:r>
            <a:r>
              <a:rPr lang="en-US" altLang="zh-CN" sz="2800">
                <a:solidFill>
                  <a:schemeClr val="tx1"/>
                </a:solidFill>
                <a:latin typeface="方正告白情书_YS" panose="02010600010101010101" charset="-128"/>
                <a:ea typeface="方正告白情书_YS" panose="02010600010101010101" charset="-128"/>
                <a:cs typeface="方正告白情书_YS" panose="02010600010101010101" charset="-128"/>
              </a:rPr>
              <a:t>35</a:t>
            </a:r>
            <a:r>
              <a:rPr lang="zh-CN" altLang="en-US" sz="2800">
                <a:solidFill>
                  <a:schemeClr val="tx1"/>
                </a:solidFill>
                <a:latin typeface="方正告白情书_YS" panose="02010600010101010101" charset="-128"/>
                <a:ea typeface="方正告白情书_YS" panose="02010600010101010101" charset="-128"/>
                <a:cs typeface="方正告白情书_YS" panose="02010600010101010101" charset="-128"/>
              </a:rPr>
              <a:t>班发生的点点滴滴。不得不感慨时光飞逝，白驹过隙，距离别的日子已有两个月多，这两个月里，</a:t>
            </a:r>
            <a:r>
              <a:rPr lang="en-US" altLang="zh-CN" sz="2800">
                <a:solidFill>
                  <a:schemeClr val="tx1"/>
                </a:solidFill>
                <a:latin typeface="方正告白情书_YS" panose="02010600010101010101" charset="-128"/>
                <a:ea typeface="方正告白情书_YS" panose="02010600010101010101" charset="-128"/>
                <a:cs typeface="方正告白情书_YS" panose="02010600010101010101" charset="-128"/>
              </a:rPr>
              <a:t>35</a:t>
            </a:r>
            <a:r>
              <a:rPr lang="zh-CN" altLang="en-US" sz="2800">
                <a:solidFill>
                  <a:schemeClr val="tx1"/>
                </a:solidFill>
                <a:latin typeface="方正告白情书_YS" panose="02010600010101010101" charset="-128"/>
                <a:ea typeface="方正告白情书_YS" panose="02010600010101010101" charset="-128"/>
                <a:cs typeface="方正告白情书_YS" panose="02010600010101010101" charset="-128"/>
              </a:rPr>
              <a:t>班发生了很大的变化，分分合合，早已不再是原来的</a:t>
            </a:r>
            <a:r>
              <a:rPr lang="en-US" altLang="zh-CN" sz="2800">
                <a:solidFill>
                  <a:schemeClr val="tx1"/>
                </a:solidFill>
                <a:latin typeface="方正告白情书_YS" panose="02010600010101010101" charset="-128"/>
                <a:ea typeface="方正告白情书_YS" panose="02010600010101010101" charset="-128"/>
                <a:cs typeface="方正告白情书_YS" panose="02010600010101010101" charset="-128"/>
              </a:rPr>
              <a:t>35</a:t>
            </a:r>
            <a:r>
              <a:rPr lang="zh-CN" altLang="en-US" sz="2800">
                <a:solidFill>
                  <a:schemeClr val="tx1"/>
                </a:solidFill>
                <a:latin typeface="方正告白情书_YS" panose="02010600010101010101" charset="-128"/>
                <a:ea typeface="方正告白情书_YS" panose="02010600010101010101" charset="-128"/>
                <a:cs typeface="方正告白情书_YS" panose="02010600010101010101" charset="-128"/>
              </a:rPr>
              <a:t>班，可是尽管分散在不同的地方，</a:t>
            </a:r>
            <a:r>
              <a:rPr lang="en-US" altLang="zh-CN" sz="2800">
                <a:solidFill>
                  <a:schemeClr val="tx1"/>
                </a:solidFill>
                <a:latin typeface="方正告白情书_YS" panose="02010600010101010101" charset="-128"/>
                <a:ea typeface="方正告白情书_YS" panose="02010600010101010101" charset="-128"/>
                <a:cs typeface="方正告白情书_YS" panose="02010600010101010101" charset="-128"/>
              </a:rPr>
              <a:t>35</a:t>
            </a:r>
            <a:r>
              <a:rPr lang="zh-CN" altLang="en-US" sz="2800">
                <a:solidFill>
                  <a:schemeClr val="tx1"/>
                </a:solidFill>
                <a:latin typeface="方正告白情书_YS" panose="02010600010101010101" charset="-128"/>
                <a:ea typeface="方正告白情书_YS" panose="02010600010101010101" charset="-128"/>
                <a:cs typeface="方正告白情书_YS" panose="02010600010101010101" charset="-128"/>
              </a:rPr>
              <a:t>班永远是一个大家庭，我们永远是</a:t>
            </a:r>
            <a:r>
              <a:rPr lang="en-US" altLang="zh-CN" sz="2800">
                <a:solidFill>
                  <a:schemeClr val="tx1"/>
                </a:solidFill>
                <a:latin typeface="方正告白情书_YS" panose="02010600010101010101" charset="-128"/>
                <a:ea typeface="方正告白情书_YS" panose="02010600010101010101" charset="-128"/>
                <a:cs typeface="方正告白情书_YS" panose="02010600010101010101" charset="-128"/>
              </a:rPr>
              <a:t>35</a:t>
            </a:r>
            <a:r>
              <a:rPr lang="zh-CN" altLang="en-US" sz="2800">
                <a:solidFill>
                  <a:schemeClr val="tx1"/>
                </a:solidFill>
                <a:latin typeface="方正告白情书_YS" panose="02010600010101010101" charset="-128"/>
                <a:ea typeface="方正告白情书_YS" panose="02010600010101010101" charset="-128"/>
                <a:cs typeface="方正告白情书_YS" panose="02010600010101010101" charset="-128"/>
              </a:rPr>
              <a:t>班的一份子，闫老师永远是我们最敬爱的班主任。</a:t>
            </a:r>
            <a:endParaRPr lang="zh-CN" altLang="en-US" sz="2800">
              <a:solidFill>
                <a:schemeClr val="tx1"/>
              </a:solidFill>
              <a:latin typeface="方正告白情书_YS" panose="02010600010101010101" charset="-128"/>
              <a:ea typeface="方正告白情书_YS" panose="02010600010101010101" charset="-128"/>
              <a:cs typeface="方正告白情书_YS" panose="02010600010101010101" charset="-128"/>
            </a:endParaRPr>
          </a:p>
          <a:p>
            <a:pPr marL="0" indent="0">
              <a:buNone/>
            </a:pPr>
            <a:r>
              <a:rPr lang="en-US" altLang="zh-CN" sz="2800">
                <a:solidFill>
                  <a:schemeClr val="tx1"/>
                </a:solidFill>
                <a:latin typeface="方正告白情书_YS" panose="02010600010101010101" charset="-128"/>
                <a:ea typeface="方正告白情书_YS" panose="02010600010101010101" charset="-128"/>
                <a:cs typeface="方正告白情书_YS" panose="02010600010101010101" charset="-128"/>
              </a:rPr>
              <a:t>     </a:t>
            </a:r>
            <a:r>
              <a:rPr lang="zh-CN" altLang="en-US" sz="2800">
                <a:solidFill>
                  <a:schemeClr val="tx1"/>
                </a:solidFill>
                <a:latin typeface="方正告白情书_YS" panose="02010600010101010101" charset="-128"/>
                <a:ea typeface="方正告白情书_YS" panose="02010600010101010101" charset="-128"/>
                <a:cs typeface="方正告白情书_YS" panose="02010600010101010101" charset="-128"/>
              </a:rPr>
              <a:t>新的一年就要到了，提前祝大家新年快乐啊，期末考加油，五月份等我们回来！</a:t>
            </a:r>
            <a:endParaRPr lang="zh-CN" altLang="en-US" sz="2800">
              <a:solidFill>
                <a:schemeClr val="tx1"/>
              </a:solidFill>
              <a:latin typeface="方正告白情书_YS" panose="02010600010101010101" charset="-128"/>
              <a:ea typeface="方正告白情书_YS" panose="02010600010101010101" charset="-128"/>
              <a:cs typeface="方正告白情书_YS" panose="02010600010101010101" charset="-128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60000">
        <p15:prstTrans prst="airplane"/>
      </p:transition>
    </mc:Choice>
    <mc:Fallback>
      <p:transition spd="slow" advClick="0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http://photo-static-api.fotomore.com/creative/vcg/veer/400/new/VCG41N637390780.jpg" descr="&amp;pky260_sjzg_VCG41N637390780&amp;2&amp;src_toppic_inpsrchzd1&amp;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6800" y="914400"/>
            <a:ext cx="7975600" cy="5346065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198880" y="914400"/>
            <a:ext cx="9799320" cy="4050665"/>
          </a:xfrm>
        </p:spPr>
        <p:txBody>
          <a:bodyPr>
            <a:noAutofit/>
          </a:bodyPr>
          <a:p>
            <a:r>
              <a:rPr lang="zh-CN" altLang="en-US" sz="9600">
                <a:solidFill>
                  <a:schemeClr val="accent4"/>
                </a:solidFill>
                <a:latin typeface="方正告白情书_YS" panose="02010600010101010101" charset="-128"/>
                <a:ea typeface="方正告白情书_YS" panose="02010600010101010101" charset="-128"/>
                <a:cs typeface="方正告白情书_YS" panose="02010600010101010101" charset="-128"/>
              </a:rPr>
              <a:t>前程似锦</a:t>
            </a:r>
            <a:br>
              <a:rPr lang="zh-CN" altLang="en-US" sz="9600">
                <a:solidFill>
                  <a:schemeClr val="accent4"/>
                </a:solidFill>
                <a:latin typeface="方正告白情书_YS" panose="02010600010101010101" charset="-128"/>
                <a:ea typeface="方正告白情书_YS" panose="02010600010101010101" charset="-128"/>
                <a:cs typeface="方正告白情书_YS" panose="02010600010101010101" charset="-128"/>
              </a:rPr>
            </a:br>
            <a:r>
              <a:rPr lang="zh-CN" altLang="en-US" sz="9600">
                <a:solidFill>
                  <a:schemeClr val="accent4"/>
                </a:solidFill>
                <a:latin typeface="方正告白情书_YS" panose="02010600010101010101" charset="-128"/>
                <a:ea typeface="方正告白情书_YS" panose="02010600010101010101" charset="-128"/>
                <a:cs typeface="方正告白情书_YS" panose="02010600010101010101" charset="-128"/>
              </a:rPr>
              <a:t>未来可期</a:t>
            </a:r>
            <a:endParaRPr lang="zh-CN" altLang="en-US" sz="9600">
              <a:solidFill>
                <a:schemeClr val="accent4"/>
              </a:solidFill>
              <a:latin typeface="方正告白情书_YS" panose="02010600010101010101" charset="-128"/>
              <a:ea typeface="方正告白情书_YS" panose="02010600010101010101" charset="-128"/>
              <a:cs typeface="方正告白情书_YS" panose="02010600010101010101" charset="-128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8" name="http://photo-static-api.fotomore.com/creative/vcg/400/new/VCG41N843276362.jpg" descr="&amp;pky240_sjzg_VCG41N843276362&amp;2&amp;src_toppic_inpsrchzd1&amp;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519680" cy="38627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https://img7.file.cache.docer.com/storage/image/e/2/8/2/6/9b74e68a2dec875b801a69c22111bb63.jpg" descr="&amp;pky384618010_sjzg_&amp;2&amp;src_toppic_drop2&amp;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94410" y="60960"/>
            <a:ext cx="10226675" cy="679704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 sz="9600">
                <a:solidFill>
                  <a:schemeClr val="accent6"/>
                </a:solidFill>
                <a:latin typeface="Ink Free" panose="03080402000500000000" charset="0"/>
                <a:cs typeface="Ink Free" panose="03080402000500000000" charset="0"/>
              </a:rPr>
              <a:t>We Love You</a:t>
            </a:r>
            <a:endParaRPr lang="en-US" altLang="zh-CN" sz="9600">
              <a:solidFill>
                <a:schemeClr val="accent6"/>
              </a:solidFill>
              <a:latin typeface="Ink Free" panose="03080402000500000000" charset="0"/>
              <a:cs typeface="Ink Free" panose="03080402000500000000" charset="0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0">
        <p159:morph option="byObject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4" grpId="2"/>
      <p:bldP spid="4" grpId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http://photo-static-api.fotomore.com/creative/vcg/400/new/VCG41N840043986.jpg" descr="&amp;pky250_sjzg_VCG41N840043986&amp;2&amp;src_toppic_inpsrchzd1&amp;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8880" y="0"/>
            <a:ext cx="9799320" cy="685800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198880" y="1533525"/>
            <a:ext cx="9799320" cy="3117850"/>
          </a:xfrm>
        </p:spPr>
        <p:txBody>
          <a:bodyPr>
            <a:noAutofit/>
          </a:bodyPr>
          <a:p>
            <a:r>
              <a:rPr lang="zh-CN" altLang="en-US" sz="9600">
                <a:gradFill>
                  <a:gsLst>
                    <a:gs pos="19000">
                      <a:srgbClr val="FFB9B9"/>
                    </a:gs>
                    <a:gs pos="64000">
                      <a:srgbClr val="FF8F8E"/>
                    </a:gs>
                    <a:gs pos="44000">
                      <a:srgbClr val="FE9E9F"/>
                    </a:gs>
                    <a:gs pos="84000">
                      <a:srgbClr val="FF7373"/>
                    </a:gs>
                  </a:gsLst>
                  <a:lin scaled="1"/>
                </a:gradFill>
                <a:latin typeface="方正告白情书_YS" panose="02010600010101010101" charset="-128"/>
                <a:ea typeface="方正告白情书_YS" panose="02010600010101010101" charset="-128"/>
                <a:cs typeface="方正告白情书_YS" panose="02010600010101010101" charset="-128"/>
              </a:rPr>
              <a:t>亲爱的人</a:t>
            </a:r>
            <a:br>
              <a:rPr lang="zh-CN" altLang="en-US" sz="9600">
                <a:gradFill>
                  <a:gsLst>
                    <a:gs pos="19000">
                      <a:srgbClr val="FFB9B9"/>
                    </a:gs>
                    <a:gs pos="64000">
                      <a:srgbClr val="FF8F8E"/>
                    </a:gs>
                    <a:gs pos="44000">
                      <a:srgbClr val="FE9E9F"/>
                    </a:gs>
                    <a:gs pos="84000">
                      <a:srgbClr val="FF7373"/>
                    </a:gs>
                  </a:gsLst>
                  <a:lin scaled="1"/>
                </a:gradFill>
                <a:latin typeface="方正告白情书_YS" panose="02010600010101010101" charset="-128"/>
                <a:ea typeface="方正告白情书_YS" panose="02010600010101010101" charset="-128"/>
                <a:cs typeface="方正告白情书_YS" panose="02010600010101010101" charset="-128"/>
              </a:rPr>
            </a:br>
            <a:r>
              <a:rPr lang="zh-CN" altLang="en-US" sz="9600">
                <a:gradFill>
                  <a:gsLst>
                    <a:gs pos="19000">
                      <a:srgbClr val="FFB9B9"/>
                    </a:gs>
                    <a:gs pos="64000">
                      <a:srgbClr val="FF8F8E"/>
                    </a:gs>
                    <a:gs pos="44000">
                      <a:srgbClr val="FE9E9F"/>
                    </a:gs>
                    <a:gs pos="84000">
                      <a:srgbClr val="FF7373"/>
                    </a:gs>
                  </a:gsLst>
                  <a:lin scaled="1"/>
                </a:gradFill>
                <a:latin typeface="方正告白情书_YS" panose="02010600010101010101" charset="-128"/>
                <a:ea typeface="方正告白情书_YS" panose="02010600010101010101" charset="-128"/>
                <a:cs typeface="方正告白情书_YS" panose="02010600010101010101" charset="-128"/>
              </a:rPr>
              <a:t>后会有期</a:t>
            </a:r>
            <a:endParaRPr lang="zh-CN" altLang="en-US" sz="9600">
              <a:gradFill>
                <a:gsLst>
                  <a:gs pos="19000">
                    <a:srgbClr val="FFB9B9"/>
                  </a:gs>
                  <a:gs pos="64000">
                    <a:srgbClr val="FF8F8E"/>
                  </a:gs>
                  <a:gs pos="44000">
                    <a:srgbClr val="FE9E9F"/>
                  </a:gs>
                  <a:gs pos="84000">
                    <a:srgbClr val="FF7373"/>
                  </a:gs>
                </a:gsLst>
                <a:lin scaled="1"/>
              </a:gradFill>
              <a:latin typeface="方正告白情书_YS" panose="02010600010101010101" charset="-128"/>
              <a:ea typeface="方正告白情书_YS" panose="02010600010101010101" charset="-128"/>
              <a:cs typeface="方正告白情书_YS" panose="02010600010101010101" charset="-128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Tm="5000">
        <p:fade/>
      </p:transition>
    </mc:Choice>
    <mc:Fallback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4" grpId="2"/>
      <p:bldP spid="4" grpId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https://img8.file.cache.docer.com/storage/1596668043758085000/b591f8b1139e315f170d141f920c5489.jpg" descr="&amp;pky4774754147_sjzg_&amp;2&amp;src_toppic_drop2&amp;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12192000" cy="6856095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 sz="9600">
                <a:gradFill>
                  <a:gsLst>
                    <a:gs pos="100000">
                      <a:schemeClr val="accent6">
                        <a:lumMod val="60000"/>
                        <a:lumOff val="40000"/>
                      </a:schemeClr>
                    </a:gs>
                    <a:gs pos="0">
                      <a:srgbClr val="0CA45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可可唯自强者强" panose="020B0503020204020204" charset="-128"/>
                <a:ea typeface="可可唯自强者强" panose="020B0503020204020204" charset="-128"/>
                <a:sym typeface="可可唯自强者强" panose="020B0503020204020204" charset="-128"/>
              </a:rPr>
              <a:t>勿忘，勿念</a:t>
            </a:r>
            <a:endParaRPr lang="zh-CN" altLang="en-US" sz="9600">
              <a:gradFill>
                <a:gsLst>
                  <a:gs pos="100000">
                    <a:schemeClr val="accent6">
                      <a:lumMod val="60000"/>
                      <a:lumOff val="40000"/>
                    </a:schemeClr>
                  </a:gs>
                  <a:gs pos="0">
                    <a:srgbClr val="0CA451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可可唯自强者强" panose="020B0503020204020204" charset="-128"/>
              <a:ea typeface="可可唯自强者强" panose="020B0503020204020204" charset="-128"/>
              <a:sym typeface="可可唯自强者强" panose="020B0503020204020204" charset="-128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/>
      </p:transition>
    </mc:Choice>
    <mc:Fallback>
      <p:transition spd="slow" advTm="500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UNIT_PLACING_PICTURE_USER_VIEWPORT" val="{&quot;height&quot;:8496,&quot;width&quot;:12000}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365</Words>
  <Application>WPS 演示</Application>
  <PresentationFormat>宽屏</PresentationFormat>
  <Paragraphs>19</Paragraphs>
  <Slides>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36" baseType="lpstr">
      <vt:lpstr>Arial</vt:lpstr>
      <vt:lpstr>宋体</vt:lpstr>
      <vt:lpstr>Wingdings</vt:lpstr>
      <vt:lpstr>微软雅黑</vt:lpstr>
      <vt:lpstr>Wingdings</vt:lpstr>
      <vt:lpstr>Arial Unicode MS</vt:lpstr>
      <vt:lpstr>Calibri</vt:lpstr>
      <vt:lpstr>方正鲁迅行书 简</vt:lpstr>
      <vt:lpstr>方正告白情书_YS</vt:lpstr>
      <vt:lpstr>Ink Free</vt:lpstr>
      <vt:lpstr>大梁电脑合成体</vt:lpstr>
      <vt:lpstr>汉仪BOBO先生简</vt:lpstr>
      <vt:lpstr>汉仪春然手书简</vt:lpstr>
      <vt:lpstr>汉仪青云简</vt:lpstr>
      <vt:lpstr>汉仪铁山隶书繁</vt:lpstr>
      <vt:lpstr>汉仪小隶书简</vt:lpstr>
      <vt:lpstr>楷体</vt:lpstr>
      <vt:lpstr>汉标串城米格体</vt:lpstr>
      <vt:lpstr>汉仪闫锐敏行楷繁</vt:lpstr>
      <vt:lpstr>汉仪伊宁隶简</vt:lpstr>
      <vt:lpstr>汉仪张乃仁行书繁</vt:lpstr>
      <vt:lpstr>汉仪袁体隶书简</vt:lpstr>
      <vt:lpstr>华文彩云</vt:lpstr>
      <vt:lpstr>华文隶书</vt:lpstr>
      <vt:lpstr>方正水柱_GBK</vt:lpstr>
      <vt:lpstr>可可唯自强者强</vt:lpstr>
      <vt:lpstr>Office 主题​​</vt:lpstr>
      <vt:lpstr>PowerPoint 演示文稿</vt:lpstr>
      <vt:lpstr>空白演示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Mister.</cp:lastModifiedBy>
  <cp:revision>151</cp:revision>
  <dcterms:created xsi:type="dcterms:W3CDTF">2019-06-19T02:08:00Z</dcterms:created>
  <dcterms:modified xsi:type="dcterms:W3CDTF">2022-01-15T16:00:20Z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2052-11.1.0.11194</vt:lpwstr>
  </property>
  <property fmtid="{D5CDD505-2E9C-101B-9397-08002B2CF9AE}" pid="3" name="ICV">
    <vt:lpwstr>71F5810852124FDE980A56FBE6580176</vt:lpwstr>
  </property>
</Properties>
</file>